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4" r:id="rId1"/>
  </p:sldMasterIdLst>
  <p:sldIdLst>
    <p:sldId id="259" r:id="rId2"/>
  </p:sldIdLst>
  <p:sldSz cx="25603200" cy="32918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Wingdings 3" panose="05040102010807070707" pitchFamily="18" charset="2"/>
      <p:regular r:id="rId9"/>
    </p:embeddedFont>
  </p:embeddedFontLst>
  <p:defaultTextStyle>
    <a:defPPr>
      <a:defRPr lang="en-US"/>
    </a:defPPr>
    <a:lvl1pPr marL="0" algn="l" defTabSz="2809037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1pPr>
    <a:lvl2pPr marL="1404518" algn="l" defTabSz="2809037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2pPr>
    <a:lvl3pPr marL="2809037" algn="l" defTabSz="2809037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3pPr>
    <a:lvl4pPr marL="4213555" algn="l" defTabSz="2809037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4pPr>
    <a:lvl5pPr marL="5618074" algn="l" defTabSz="2809037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5pPr>
    <a:lvl6pPr marL="7022592" algn="l" defTabSz="2809037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6pPr>
    <a:lvl7pPr marL="8427110" algn="l" defTabSz="2809037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7pPr>
    <a:lvl8pPr marL="9831629" algn="l" defTabSz="2809037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8pPr>
    <a:lvl9pPr marL="11236147" algn="l" defTabSz="2809037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97" autoAdjust="0"/>
    <p:restoredTop sz="94660"/>
  </p:normalViewPr>
  <p:slideViewPr>
    <p:cSldViewPr snapToGrid="0">
      <p:cViewPr varScale="1">
        <p:scale>
          <a:sx n="22" d="100"/>
          <a:sy n="22" d="100"/>
        </p:scale>
        <p:origin x="35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5387342"/>
            <a:ext cx="19202400" cy="11460480"/>
          </a:xfrm>
        </p:spPr>
        <p:txBody>
          <a:bodyPr anchor="b"/>
          <a:lstStyle>
            <a:lvl1pPr algn="ctr"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17289782"/>
            <a:ext cx="19202400" cy="7947658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120" indent="0" algn="ctr">
              <a:buNone/>
              <a:defRPr sz="4200"/>
            </a:lvl2pPr>
            <a:lvl3pPr marL="1920240" indent="0" algn="ctr">
              <a:buNone/>
              <a:defRPr sz="3780"/>
            </a:lvl3pPr>
            <a:lvl4pPr marL="2880360" indent="0" algn="ctr">
              <a:buNone/>
              <a:defRPr sz="3360"/>
            </a:lvl4pPr>
            <a:lvl5pPr marL="3840480" indent="0" algn="ctr">
              <a:buNone/>
              <a:defRPr sz="3360"/>
            </a:lvl5pPr>
            <a:lvl6pPr marL="4800600" indent="0" algn="ctr">
              <a:buNone/>
              <a:defRPr sz="3360"/>
            </a:lvl6pPr>
            <a:lvl7pPr marL="5760720" indent="0" algn="ctr">
              <a:buNone/>
              <a:defRPr sz="3360"/>
            </a:lvl7pPr>
            <a:lvl8pPr marL="6720840" indent="0" algn="ctr">
              <a:buNone/>
              <a:defRPr sz="3360"/>
            </a:lvl8pPr>
            <a:lvl9pPr marL="7680960" indent="0" algn="ctr">
              <a:buNone/>
              <a:defRPr sz="3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3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2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22290" y="1752600"/>
            <a:ext cx="552069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0220" y="1752600"/>
            <a:ext cx="1624203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5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885" y="8206745"/>
            <a:ext cx="22082760" cy="13693138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6885" y="22029425"/>
            <a:ext cx="22082760" cy="7200898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1pPr>
            <a:lvl2pPr marL="96012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2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3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4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6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7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0220" y="8763000"/>
            <a:ext cx="108813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1620" y="8763000"/>
            <a:ext cx="108813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5" y="1752603"/>
            <a:ext cx="220827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556" y="8069582"/>
            <a:ext cx="10831353" cy="3954778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3556" y="12024360"/>
            <a:ext cx="10831353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61620" y="8069582"/>
            <a:ext cx="10884695" cy="3954778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61620" y="12024360"/>
            <a:ext cx="10884695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2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3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5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6" y="2194560"/>
            <a:ext cx="8257698" cy="768096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4695" y="4739642"/>
            <a:ext cx="12961620" cy="23393400"/>
          </a:xfrm>
        </p:spPr>
        <p:txBody>
          <a:bodyPr/>
          <a:lstStyle>
            <a:lvl1pPr>
              <a:defRPr sz="6720"/>
            </a:lvl1pPr>
            <a:lvl2pPr>
              <a:defRPr sz="5880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556" y="9875520"/>
            <a:ext cx="8257698" cy="18295622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2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6" y="2194560"/>
            <a:ext cx="8257698" cy="768096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4695" y="4739642"/>
            <a:ext cx="12961620" cy="23393400"/>
          </a:xfrm>
        </p:spPr>
        <p:txBody>
          <a:bodyPr/>
          <a:lstStyle>
            <a:lvl1pPr marL="0" indent="0">
              <a:buNone/>
              <a:defRPr sz="6720"/>
            </a:lvl1pPr>
            <a:lvl2pPr marL="960120" indent="0">
              <a:buNone/>
              <a:defRPr sz="5880"/>
            </a:lvl2pPr>
            <a:lvl3pPr marL="1920240" indent="0">
              <a:buNone/>
              <a:defRPr sz="5040"/>
            </a:lvl3pPr>
            <a:lvl4pPr marL="2880360" indent="0">
              <a:buNone/>
              <a:defRPr sz="4200"/>
            </a:lvl4pPr>
            <a:lvl5pPr marL="3840480" indent="0">
              <a:buNone/>
              <a:defRPr sz="4200"/>
            </a:lvl5pPr>
            <a:lvl6pPr marL="4800600" indent="0">
              <a:buNone/>
              <a:defRPr sz="4200"/>
            </a:lvl6pPr>
            <a:lvl7pPr marL="5760720" indent="0">
              <a:buNone/>
              <a:defRPr sz="4200"/>
            </a:lvl7pPr>
            <a:lvl8pPr marL="6720840" indent="0">
              <a:buNone/>
              <a:defRPr sz="4200"/>
            </a:lvl8pPr>
            <a:lvl9pPr marL="7680960" indent="0">
              <a:buNone/>
              <a:defRPr sz="4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556" y="9875520"/>
            <a:ext cx="8257698" cy="18295622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0220" y="1752603"/>
            <a:ext cx="220827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0220" y="8763000"/>
            <a:ext cx="220827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0220" y="30510482"/>
            <a:ext cx="57607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438D-007E-4D91-83A5-A268868BE28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81060" y="30510482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82260" y="30510482"/>
            <a:ext cx="57607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1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1920240" rtl="0" eaLnBrk="1" latinLnBrk="0" hangingPunct="1">
        <a:lnSpc>
          <a:spcPct val="90000"/>
        </a:lnSpc>
        <a:spcBef>
          <a:spcPct val="0"/>
        </a:spcBef>
        <a:buNone/>
        <a:defRPr sz="92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92024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6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6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991182" y="9416963"/>
            <a:ext cx="12161520" cy="23097244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048" y="9423591"/>
            <a:ext cx="12161520" cy="23097244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4048" y="4686299"/>
            <a:ext cx="24781830" cy="4338430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439" y="4675315"/>
            <a:ext cx="23592843" cy="433843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….… Title …..… Title …..… Title …….. Title …..… Title …..… Title …….. Title …..… Title …..… Title ……..(Arial 55-bold)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 </a:t>
            </a:r>
            <a:r>
              <a:rPr lang="en-US" sz="3200" cap="none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⃰ </a:t>
            </a:r>
            <a:r>
              <a:rPr lang="en-US" sz="3200" cap="none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cap="none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32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sz="32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Author E-mail : ……………(Arial 32)</a:t>
            </a:r>
            <a:r>
              <a:rPr lang="en-US" sz="32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cap="none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Department Of Chemistry……. </a:t>
            </a:r>
            <a:br>
              <a:rPr lang="en-US" sz="32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cap="none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Department Of Chemistry……..(Arial 32)</a:t>
            </a:r>
            <a:endParaRPr lang="en-US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75" y="9633717"/>
            <a:ext cx="11591866" cy="2266373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(Arial 40-bold)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………………………………………………………………………………………………………………………………………………………………………………………………………………(Arial 28)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(Arial 40-bold)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………………………………………………………………………………………………………………………………………………………………………………………………………………(Arial 28)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(Arial 40-bold)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……………………………………………………………………………………………………………………………………………………………………………………………………………(Arial 28)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3276009" y="9628383"/>
            <a:ext cx="11591866" cy="226637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5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28016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504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56032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448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84048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512064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640080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68096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896112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024128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1920240">
              <a:spcBef>
                <a:spcPts val="0"/>
              </a:spcBef>
              <a:buClr>
                <a:prstClr val="black"/>
              </a:buClr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&amp;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(Arial 40-bold)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920240">
              <a:spcBef>
                <a:spcPts val="0"/>
              </a:spcBef>
              <a:buClr>
                <a:prstClr val="black"/>
              </a:buClr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………………………………………………………………………………………………………………………………………………………………………………………………………………(Arial 28)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(Arial 40-bold)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………………………………………………………………………………………………………………………………………………………………………………………………………………(Arial 28)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(Arial 40-bold)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………………………………………………………………………………………………………………………………………………………………………………………………………………(Arial 28)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prstClr val="black"/>
              </a:buClr>
            </a:pP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1" y="676453"/>
            <a:ext cx="25001865" cy="33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710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79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Wingdings 3</vt:lpstr>
      <vt:lpstr>Office Theme</vt:lpstr>
      <vt:lpstr>Title ….… Title …..… Title …..… Title …….. Title …..… Title …..… Title …….. Title …..… Title …..… Title ……..(Arial 55-bold)   Author Name a, Author Name ⃰ b  Corresponding Author E-mail : ……………(Arial 32)   a Department Of Chemistry…….  b Department Of Chemistry……..(Arial 32)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mmd</dc:creator>
  <cp:lastModifiedBy>Razieh Habibpour</cp:lastModifiedBy>
  <cp:revision>40</cp:revision>
  <dcterms:created xsi:type="dcterms:W3CDTF">2021-07-19T08:35:11Z</dcterms:created>
  <dcterms:modified xsi:type="dcterms:W3CDTF">2024-04-22T06:46:50Z</dcterms:modified>
</cp:coreProperties>
</file>